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7"/>
  </p:notesMasterIdLst>
  <p:sldIdLst>
    <p:sldId id="259" r:id="rId2"/>
    <p:sldId id="256" r:id="rId3"/>
    <p:sldId id="300" r:id="rId4"/>
    <p:sldId id="302" r:id="rId5"/>
    <p:sldId id="301" r:id="rId6"/>
    <p:sldId id="303" r:id="rId7"/>
    <p:sldId id="305" r:id="rId8"/>
    <p:sldId id="306" r:id="rId9"/>
    <p:sldId id="308" r:id="rId10"/>
    <p:sldId id="309" r:id="rId11"/>
    <p:sldId id="310" r:id="rId12"/>
    <p:sldId id="311" r:id="rId13"/>
    <p:sldId id="312" r:id="rId14"/>
    <p:sldId id="313" r:id="rId15"/>
    <p:sldId id="316" r:id="rId16"/>
    <p:sldId id="317" r:id="rId17"/>
    <p:sldId id="318" r:id="rId18"/>
    <p:sldId id="320" r:id="rId19"/>
    <p:sldId id="286" r:id="rId20"/>
    <p:sldId id="319" r:id="rId21"/>
    <p:sldId id="322" r:id="rId22"/>
    <p:sldId id="323" r:id="rId23"/>
    <p:sldId id="324" r:id="rId24"/>
    <p:sldId id="325" r:id="rId25"/>
    <p:sldId id="326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9" d="100"/>
          <a:sy n="99" d="100"/>
        </p:scale>
        <p:origin x="-24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FDB5AAF-A0FF-4364-A10E-AA27D285FF2A}" type="datetimeFigureOut">
              <a:rPr lang="ru-RU" smtClean="0"/>
              <a:pPr/>
              <a:t>19.03.2015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DDC069F-4C8F-4BCD-948F-E8A919986B4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DC069F-4C8F-4BCD-948F-E8A919986B46}" type="slidenum">
              <a:rPr lang="ru-RU" smtClean="0"/>
              <a:pPr/>
              <a:t>3</a:t>
            </a:fld>
            <a:endParaRPr lang="ru-RU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19.03.2015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19.03.2015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19.03.2015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19.03.2015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19.03.2015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19.03.2015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19.03.2015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19.03.2015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19.03.2015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19.03.2015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19.03.2015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19.03.2015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5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8" name="Picture 4" descr="http://svatovo.ws/pic/news/big_6_2011504876eba5ee_659616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285720" y="357166"/>
            <a:ext cx="7799507" cy="2554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8000" b="1" dirty="0" smtClean="0">
                <a:solidFill>
                  <a:schemeClr val="bg1"/>
                </a:solidFill>
              </a:rPr>
              <a:t>Великой Победе </a:t>
            </a:r>
          </a:p>
          <a:p>
            <a:r>
              <a:rPr lang="ru-RU" sz="8000" b="1" dirty="0" smtClean="0">
                <a:solidFill>
                  <a:schemeClr val="bg1"/>
                </a:solidFill>
              </a:rPr>
              <a:t>посвящается…</a:t>
            </a:r>
            <a:endParaRPr lang="ru-RU" sz="8000" b="1" dirty="0">
              <a:solidFill>
                <a:schemeClr val="bg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220072" y="5517232"/>
            <a:ext cx="3650704" cy="1130424"/>
          </a:xfrm>
          <a:prstGeom prst="rect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dirty="0" smtClean="0"/>
              <a:t>Презентацию подготовили:</a:t>
            </a:r>
          </a:p>
          <a:p>
            <a:pPr algn="ctr"/>
            <a:r>
              <a:rPr lang="ru-RU" sz="1600" dirty="0" smtClean="0"/>
              <a:t>Екимова Т.С., заведующая отделом,</a:t>
            </a:r>
          </a:p>
          <a:p>
            <a:pPr algn="ctr"/>
            <a:r>
              <a:rPr lang="ru-RU" sz="1600" dirty="0" smtClean="0"/>
              <a:t>Протопопов А.А., педагог-организатор.</a:t>
            </a:r>
            <a:endParaRPr lang="ru-RU" sz="16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Блокадный Ленинград ФОТО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1" y="0"/>
            <a:ext cx="9143999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Великая Отечественная война. Фотографии / 1941 год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Не дай боже повторения. Комментарии : Дневники на КП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Воспоминания о Курской битве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WWII As It Really Was English Russia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Documents and Settings\Admin\Рабочий стол\Карт\2ea7c0d2818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Documents and Settings\Admin\Рабочий стол\Карт\372510_original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1" y="0"/>
            <a:ext cx="4143373" cy="300037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171" name="Picture 3" descr="C:\Documents and Settings\Admin\Рабочий стол\Карт\0_938b1_50c29160_XL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214810" y="0"/>
            <a:ext cx="4929190" cy="3507788"/>
          </a:xfrm>
          <a:prstGeom prst="rect">
            <a:avLst/>
          </a:prstGeom>
          <a:noFill/>
        </p:spPr>
      </p:pic>
      <p:pic>
        <p:nvPicPr>
          <p:cNvPr id="7172" name="Picture 4" descr="C:\Documents and Settings\Admin\Рабочий стол\Карт\2c061228f908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42844" y="2690824"/>
            <a:ext cx="4098860" cy="41671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173" name="Picture 5" descr="C:\Documents and Settings\Admin\Рабочий стол\Карт\31e2899fccd7bef7708b3a8fa62fcd5d795bb16b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214811" y="3214662"/>
            <a:ext cx="4929189" cy="364333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Documents and Settings\Admin\Рабочий стол\Карт\07_soldat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57158" y="3643314"/>
            <a:ext cx="3929090" cy="302867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196" name="Picture 4" descr="C:\Documents and Settings\Admin\Рабочий стол\Карт\wYkoHjxuXm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736420" y="0"/>
            <a:ext cx="440758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197" name="Picture 5" descr="C:\Documents and Settings\Admin\Рабочий стол\Карт\e040fcd72154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0" y="142852"/>
            <a:ext cx="4929190" cy="35004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Дети на Отечественной Войне / Подвиг / magSpace.ru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142852"/>
            <a:ext cx="4649101" cy="31432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Picture 2" descr="Дети войны. &quot; Вестник К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714876" y="-1"/>
            <a:ext cx="4429124" cy="3438107"/>
          </a:xfrm>
          <a:prstGeom prst="rect">
            <a:avLst/>
          </a:prstGeom>
          <a:noFill/>
        </p:spPr>
      </p:pic>
      <p:pic>
        <p:nvPicPr>
          <p:cNvPr id="4" name="Picture 2" descr="Записки скучного человека - Жизнь в оккупации на немецких фотографиях. Часть 1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0" y="3286100"/>
            <a:ext cx="4714908" cy="35719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2" descr="РУССКИЕ ДЕТИ и ВЕЛИКАЯ ВОЙНА &quot; Перуница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560546" y="3429000"/>
            <a:ext cx="4583454" cy="3429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4" name="Picture 2" descr="День победы. 9 мая! Бесплатные уроки по Photoshop и Lightroom Adobe-Master.Ru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5254009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4036" name="Picture 4" descr="Дети войны... Культура и религия на interfax.by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214942" y="0"/>
            <a:ext cx="3929058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www.gmod-fan.ru/uploads/posts/2012-05/1336499969_victory_day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sibnarkomat - Дети войны"/>
          <p:cNvPicPr>
            <a:picLocks noChangeAspect="1" noChangeArrowheads="1"/>
          </p:cNvPicPr>
          <p:nvPr/>
        </p:nvPicPr>
        <p:blipFill>
          <a:blip r:embed="rId2" cstate="email"/>
          <a:srcRect t="4473" b="3081"/>
          <a:stretch>
            <a:fillRect/>
          </a:stretch>
        </p:blipFill>
        <p:spPr bwMode="auto">
          <a:xfrm>
            <a:off x="4572000" y="0"/>
            <a:ext cx="4572000" cy="333357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Picture 2" descr="Форум сайта Вёшенский Юрт * Просмотр темы - Ростов станет центром форума памяти жертв фашизма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3429001"/>
            <a:ext cx="4429124" cy="3429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Picture 2" descr="Военное детство - Хочу всё знать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0" y="0"/>
            <a:ext cx="4714876" cy="339400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2" descr="World War 2 Pictures Of Children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396906" y="3357562"/>
            <a:ext cx="4747094" cy="335758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Documents and Settings\Admin\Рабочий стол\Карт\315326_3367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54745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Documents and Settings\Admin\Рабочий стол\Карт\7665676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30295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:\Documents and Settings\Admin\Рабочий стол\Карт\img46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C:\Documents and Settings\Admin\Рабочий стол\Карт\b9f65aee8d2935ebd4282d4066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26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C:\Documents and Settings\Admin\Рабочий стол\Карт\1716_image_big.jpe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Admin\Рабочий стол\Карт\Захаров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500562" y="357166"/>
            <a:ext cx="4357718" cy="615581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TextBox 2"/>
          <p:cNvSpPr txBox="1"/>
          <p:nvPr/>
        </p:nvSpPr>
        <p:spPr>
          <a:xfrm>
            <a:off x="142844" y="1571612"/>
            <a:ext cx="4210768" cy="34163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7200" b="1" dirty="0" smtClean="0">
                <a:solidFill>
                  <a:srgbClr val="002060"/>
                </a:solidFill>
              </a:rPr>
              <a:t>Иван</a:t>
            </a:r>
          </a:p>
          <a:p>
            <a:pPr algn="ctr"/>
            <a:r>
              <a:rPr lang="ru-RU" sz="7200" b="1" dirty="0" smtClean="0">
                <a:solidFill>
                  <a:srgbClr val="002060"/>
                </a:solidFill>
              </a:rPr>
              <a:t>Петрович </a:t>
            </a:r>
          </a:p>
          <a:p>
            <a:pPr algn="ctr"/>
            <a:r>
              <a:rPr lang="ru-RU" sz="7200" b="1" dirty="0" smtClean="0">
                <a:solidFill>
                  <a:srgbClr val="002060"/>
                </a:solidFill>
              </a:rPr>
              <a:t>Захаров</a:t>
            </a:r>
            <a:endParaRPr lang="ru-RU" sz="44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C:\Documents and Settings\Admin\Рабочий стол\Карт\20130305_14-37-56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:\Documents and Settings\Admin\Рабочий стол\Карт\1304962707_1304913265_1237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572000" y="142852"/>
            <a:ext cx="4399415" cy="30003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3" name="Picture 5" descr="C:\Documents and Settings\Admin\Рабочий стол\Карт\6459673xb6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42844" y="3286124"/>
            <a:ext cx="4286280" cy="33526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4" name="Picture 6" descr="C:\Documents and Settings\Admin\Рабочий стол\Карт\13nov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572000" y="3357562"/>
            <a:ext cx="4419730" cy="32861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5" name="Picture 7" descr="C:\Documents and Settings\Admin\Рабочий стол\Карт\5___6___________________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142844" y="142852"/>
            <a:ext cx="4294660" cy="300039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C:\Documents and Settings\Admin\Рабочий стол\Карт\Ussr043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357422" y="-1"/>
            <a:ext cx="4714908" cy="684249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Размышления накануне Дня Победы: правда и мифы о Великой Отечественной SakhaLife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Простые песни под гитару: Сентябрь 201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2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Documents and Settings\Admin\Рабочий стол\Карт\00350018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1" y="-1"/>
            <a:ext cx="9144001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281</TotalTime>
  <Words>22</Words>
  <Application>Microsoft Office PowerPoint</Application>
  <PresentationFormat>Экран (4:3)</PresentationFormat>
  <Paragraphs>9</Paragraphs>
  <Slides>25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Musick</cp:lastModifiedBy>
  <cp:revision>63</cp:revision>
  <dcterms:modified xsi:type="dcterms:W3CDTF">2015-03-19T13:17:12Z</dcterms:modified>
</cp:coreProperties>
</file>